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7" r:id="rId4"/>
    <p:sldId id="268" r:id="rId5"/>
    <p:sldId id="269" r:id="rId6"/>
    <p:sldId id="260" r:id="rId7"/>
    <p:sldId id="270" r:id="rId8"/>
    <p:sldId id="271" r:id="rId9"/>
    <p:sldId id="261" r:id="rId10"/>
    <p:sldId id="262" r:id="rId11"/>
    <p:sldId id="263" r:id="rId12"/>
    <p:sldId id="264" r:id="rId13"/>
    <p:sldId id="272" r:id="rId14"/>
    <p:sldId id="274" r:id="rId15"/>
    <p:sldId id="273" r:id="rId16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>
        <p:scale>
          <a:sx n="100" d="100"/>
          <a:sy n="100" d="100"/>
        </p:scale>
        <p:origin x="-282" y="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1F369-FD07-41C5-A67F-7466DFC0AF32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A5225-6C05-4B94-AFFC-08BC04E474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FDA2E-25E2-4D63-A8F2-C5872D320AEB}" type="datetimeFigureOut">
              <a:rPr lang="en-US" smtClean="0"/>
              <a:pPr/>
              <a:t>7/13/2014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1A291-9870-45D0-99CC-A2016C437D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CCSS and our newly adopted WIDA standards all point the student towards becoming technologically literate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ACF08D-985F-48C3-926F-D1E1CE174BE9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Go to live scribe and show Ms. Lunden’s Math Class Hand out Lesson Plan IFA7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BB307B-E08E-495C-8721-88923F1C4B76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D8B0A2-3AC1-4ED5-9A76-39AE741886A1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1ABA9-519C-47C8-B3FF-B46D90925433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D77AA-DAEE-4EEA-9C37-8447595834A8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4A4C-3EB5-45A8-8B08-C33AEA6AAA09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7A28-65DF-4193-A6A0-0683DC9C67FB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1EB0-A0C4-4011-920E-77C93B32625A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5939-FA6A-468A-8DD2-2873E7049963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7E61-D3AF-47B4-91AB-593486805664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E160-7C57-47D0-BE22-636CE68B12E5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CC7A-EB24-4FB4-837D-F0D957ADEF6A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04BC-F19E-48A0-BCA7-4DE1F019092C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2CC9-DF89-42B0-BFB4-4A7B0CE89EAF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90C58-A3D5-4241-A43D-8F39FA804A82}" type="datetime1">
              <a:rPr lang="en-US" smtClean="0"/>
              <a:pPr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E4417-03DF-4677-9F77-E62763C4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support.edmodo.com/home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malmonte@maldenps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://www.wida.us/index.asp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thought.com/technology/exactly-what-the-common-core-standards-say-about-technology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y%20Margaret\Downloads\animoto_360p%20(12)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uOSmRfBvd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438399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Technology in the 2014 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GELL Summer Academy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848600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Livescribe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Pens &amp;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Edmodo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Discussions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Presenter: 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ary-Margaret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Almonte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ELL Curriculum Specialist Malden Public Schools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 dirty="0"/>
          </a:p>
        </p:txBody>
      </p:sp>
      <p:pic>
        <p:nvPicPr>
          <p:cNvPr id="6" name="irc_mi" descr="http://sites.fcps.org/trt/sites/default/files/cristina/Livescribe%20p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14600"/>
            <a:ext cx="196912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514600"/>
            <a:ext cx="244071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47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try it!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4114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to using the Smart Pen</a:t>
            </a:r>
          </a:p>
          <a:p>
            <a:pPr marL="742950" indent="-7429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on </a:t>
            </a:r>
            <a:r>
              <a:rPr lang="en-US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Livescribe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</a:t>
            </a:r>
          </a:p>
          <a:p>
            <a:pPr marL="742950" indent="-7429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Tap Record Button</a:t>
            </a:r>
          </a:p>
          <a:p>
            <a:pPr marL="742950" indent="-7429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Tap Stop Button</a:t>
            </a:r>
          </a:p>
          <a:p>
            <a:pPr marL="742950" indent="-7429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Tap Playback (on your notes)</a:t>
            </a:r>
          </a:p>
          <a:p>
            <a:pPr marL="514350" indent="-514350" algn="l" eaLnBrk="1" fontAlgn="auto" hangingPunct="1">
              <a:spcAft>
                <a:spcPts val="0"/>
              </a:spcAft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981200"/>
          </a:xfrm>
        </p:spPr>
        <p:txBody>
          <a:bodyPr/>
          <a:lstStyle/>
          <a:p>
            <a:r>
              <a:rPr lang="en-US" smtClean="0"/>
              <a:t>Activity:</a:t>
            </a:r>
          </a:p>
        </p:txBody>
      </p:sp>
      <p:sp>
        <p:nvSpPr>
          <p:cNvPr id="21507" name="Subtitle 4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3810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Work with a small group, assign a “scribe” and, using the </a:t>
            </a:r>
            <a:r>
              <a:rPr lang="en-US" sz="2800" dirty="0" err="1" smtClean="0">
                <a:solidFill>
                  <a:schemeClr val="tx1"/>
                </a:solidFill>
              </a:rPr>
              <a:t>livescribe</a:t>
            </a:r>
            <a:r>
              <a:rPr lang="en-US" sz="2800" dirty="0" smtClean="0">
                <a:solidFill>
                  <a:schemeClr val="tx1"/>
                </a:solidFill>
              </a:rPr>
              <a:t> pen &amp; notebook, </a:t>
            </a:r>
            <a:r>
              <a:rPr lang="en-US" sz="2800" u="sng" dirty="0" smtClean="0">
                <a:solidFill>
                  <a:schemeClr val="tx1"/>
                </a:solidFill>
              </a:rPr>
              <a:t>talk about </a:t>
            </a:r>
            <a:r>
              <a:rPr lang="en-US" sz="2800" dirty="0" smtClean="0">
                <a:solidFill>
                  <a:schemeClr val="tx1"/>
                </a:solidFill>
              </a:rPr>
              <a:t>and </a:t>
            </a:r>
            <a:r>
              <a:rPr lang="en-US" sz="2800" u="sng" dirty="0" smtClean="0">
                <a:solidFill>
                  <a:schemeClr val="tx1"/>
                </a:solidFill>
              </a:rPr>
              <a:t>list ways </a:t>
            </a:r>
            <a:r>
              <a:rPr lang="en-US" sz="2800" dirty="0" smtClean="0">
                <a:solidFill>
                  <a:schemeClr val="tx1"/>
                </a:solidFill>
              </a:rPr>
              <a:t>you all think you could use this smart pen in your classroom.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*Be Descriptive. About 2 minutes</a:t>
            </a:r>
          </a:p>
          <a:p>
            <a:pPr algn="l"/>
            <a:r>
              <a:rPr lang="en-US" b="1" i="1" dirty="0" smtClean="0">
                <a:solidFill>
                  <a:schemeClr val="tx1"/>
                </a:solidFill>
              </a:rPr>
              <a:t>Brainstorm ideas &amp; take notes in the notebook. Playback to group.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8950"/>
            <a:ext cx="59436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65055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Edmodo</a:t>
            </a:r>
            <a:r>
              <a:rPr lang="en-US" dirty="0" smtClean="0"/>
              <a:t> tutorials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https://support.edmodo.com/home#entries/25546009-video-tutorials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838200"/>
            <a:ext cx="487918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28194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Thank you for your time today.</a:t>
            </a:r>
            <a:br>
              <a:rPr lang="en-US" sz="3200" dirty="0" smtClean="0"/>
            </a:br>
            <a:r>
              <a:rPr lang="en-US" sz="3200" dirty="0" smtClean="0"/>
              <a:t>Feel free to contact me if you have questions about the smart pens or </a:t>
            </a:r>
            <a:r>
              <a:rPr lang="en-US" sz="3200" dirty="0" err="1" smtClean="0"/>
              <a:t>edmodo</a:t>
            </a:r>
            <a:r>
              <a:rPr lang="en-US" sz="3200" dirty="0" smtClean="0"/>
              <a:t> discussions!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Engage the students with this technology!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6002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malmonte@maldenps.org</a:t>
            </a:r>
            <a:endParaRPr lang="en-US" dirty="0" smtClean="0"/>
          </a:p>
          <a:p>
            <a:r>
              <a:rPr lang="en-US" dirty="0" smtClean="0"/>
              <a:t>Mary-Margaret </a:t>
            </a:r>
            <a:r>
              <a:rPr lang="en-US" dirty="0" err="1" smtClean="0"/>
              <a:t>Almonte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Objectives: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3581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how to use the </a:t>
            </a: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livescribe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pen, and then apply the </a:t>
            </a: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livescribe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 usage in the classroom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how to use </a:t>
            </a: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edmodo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discussions, and then apply its usage in the classroom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904999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2286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support English language development and prepare students for being “ready for life in a technological society”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-CCSS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Core State Standards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Common Core State Standards outline rigorous content expectations with the intent to make all students ready for life in a technological society. To this end, they do not treat technology as a separate strand of content, but rather incorporate expectations of technological proficiency throughout the content standards. The need to use technological tools effectively is imbedded into every aspect of today’s curriculum. 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09600"/>
            <a:ext cx="32527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logo" descr="World-Class Instructional Design and Assessmen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066800"/>
            <a:ext cx="424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http://www.teachthought.com/technology/exactly-what-the-common-core-standards-say-about-technology/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52600" y="8382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interesting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article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267200" y="19812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Livescribe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Pens</a:t>
            </a:r>
          </a:p>
        </p:txBody>
      </p:sp>
      <p:pic>
        <p:nvPicPr>
          <p:cNvPr id="18435" name="Picture Placeholder 6" descr="Math &amp; Ells 030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/>
      </p:pic>
      <p:sp>
        <p:nvSpPr>
          <p:cNvPr id="1843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2000" dirty="0" smtClean="0"/>
          </a:p>
          <a:p>
            <a:pPr algn="ctr" eaLnBrk="1" hangingPunct="1"/>
            <a:endParaRPr lang="en-US" sz="2000" dirty="0" smtClean="0"/>
          </a:p>
          <a:p>
            <a:pPr algn="ctr"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Animoto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livescribe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experience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animoto_360p (12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315200" cy="411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rc_mi" descr="http://sites.fcps.org/trt/sites/default/files/cristina/Livescribe%20p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828800"/>
            <a:ext cx="41433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600200" y="544513"/>
            <a:ext cx="5943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 b="1">
                <a:latin typeface="Century Gothic" pitchFamily="34" charset="0"/>
                <a:hlinkClick r:id="rId3"/>
              </a:rPr>
              <a:t>Livescribe Tutorial</a:t>
            </a:r>
            <a:endParaRPr lang="en-US" sz="36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E4417-03DF-4677-9F77-E62763C4505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MM Almonte, July 14, 2014                                                                 GELL Summer Academy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471</Words>
  <Application>Microsoft Office PowerPoint</Application>
  <PresentationFormat>On-screen Show (4:3)</PresentationFormat>
  <Paragraphs>66</Paragraphs>
  <Slides>15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Using Technology in the 2014  GELL Summer Academy</vt:lpstr>
      <vt:lpstr>Objectives:</vt:lpstr>
      <vt:lpstr>Why?</vt:lpstr>
      <vt:lpstr>Common Core State Standards</vt:lpstr>
      <vt:lpstr>Slide 5</vt:lpstr>
      <vt:lpstr>Using Livescribe Pens</vt:lpstr>
      <vt:lpstr>Animoto of the livescribe experience</vt:lpstr>
      <vt:lpstr>Slide 8</vt:lpstr>
      <vt:lpstr>Slide 9</vt:lpstr>
      <vt:lpstr>Let’s try it!</vt:lpstr>
      <vt:lpstr>Activity:</vt:lpstr>
      <vt:lpstr>Slide 12</vt:lpstr>
      <vt:lpstr>Slide 13</vt:lpstr>
      <vt:lpstr>Edmodo tutorials</vt:lpstr>
      <vt:lpstr>Thank you for your time today. Feel free to contact me if you have questions about the smart pens or edmodo discussions!  Engage the students with this technology!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Technology in Summer 2014 GELL Academy</dc:title>
  <dc:creator>Mary Margaret</dc:creator>
  <cp:lastModifiedBy>Mary Margaret</cp:lastModifiedBy>
  <cp:revision>29</cp:revision>
  <dcterms:created xsi:type="dcterms:W3CDTF">2014-07-12T16:32:14Z</dcterms:created>
  <dcterms:modified xsi:type="dcterms:W3CDTF">2014-07-14T01:41:38Z</dcterms:modified>
</cp:coreProperties>
</file>